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2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C7FB67-6EF5-42AC-BCE3-73BB3E2A1DD0}" type="datetimeFigureOut">
              <a:rPr lang="es-MX" smtClean="0"/>
              <a:t>19/12/2017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FBC2DA-F510-46E5-BC03-C17E69F88B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5857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53667-83A7-4BF6-B3B3-BE2B713ED8BF}" type="slidenum">
              <a:rPr lang="es-MX" smtClean="0">
                <a:solidFill>
                  <a:prstClr val="black"/>
                </a:solidFill>
              </a:rPr>
              <a:pPr/>
              <a:t>1</a:t>
            </a:fld>
            <a:endParaRPr lang="es-MX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723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4636A-89FD-4227-908B-0075DCA50B6A}" type="datetimeFigureOut">
              <a:rPr lang="es-MX" smtClean="0"/>
              <a:t>19/12/2017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88A6-6F58-42C7-A6C9-97F0C15E81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9770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4636A-89FD-4227-908B-0075DCA50B6A}" type="datetimeFigureOut">
              <a:rPr lang="es-MX" smtClean="0"/>
              <a:t>19/12/2017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88A6-6F58-42C7-A6C9-97F0C15E81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651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4636A-89FD-4227-908B-0075DCA50B6A}" type="datetimeFigureOut">
              <a:rPr lang="es-MX" smtClean="0"/>
              <a:t>19/12/2017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88A6-6F58-42C7-A6C9-97F0C15E81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7583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4636A-89FD-4227-908B-0075DCA50B6A}" type="datetimeFigureOut">
              <a:rPr lang="es-MX" smtClean="0"/>
              <a:t>19/12/2017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88A6-6F58-42C7-A6C9-97F0C15E81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3563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4636A-89FD-4227-908B-0075DCA50B6A}" type="datetimeFigureOut">
              <a:rPr lang="es-MX" smtClean="0"/>
              <a:t>19/12/2017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88A6-6F58-42C7-A6C9-97F0C15E81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1661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4636A-89FD-4227-908B-0075DCA50B6A}" type="datetimeFigureOut">
              <a:rPr lang="es-MX" smtClean="0"/>
              <a:t>19/12/2017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88A6-6F58-42C7-A6C9-97F0C15E81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4731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4636A-89FD-4227-908B-0075DCA50B6A}" type="datetimeFigureOut">
              <a:rPr lang="es-MX" smtClean="0"/>
              <a:t>19/12/2017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88A6-6F58-42C7-A6C9-97F0C15E81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8447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4636A-89FD-4227-908B-0075DCA50B6A}" type="datetimeFigureOut">
              <a:rPr lang="es-MX" smtClean="0"/>
              <a:t>19/12/2017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88A6-6F58-42C7-A6C9-97F0C15E81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9288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4636A-89FD-4227-908B-0075DCA50B6A}" type="datetimeFigureOut">
              <a:rPr lang="es-MX" smtClean="0"/>
              <a:t>19/12/2017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88A6-6F58-42C7-A6C9-97F0C15E81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3535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4636A-89FD-4227-908B-0075DCA50B6A}" type="datetimeFigureOut">
              <a:rPr lang="es-MX" smtClean="0"/>
              <a:t>19/12/2017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88A6-6F58-42C7-A6C9-97F0C15E81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2907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4636A-89FD-4227-908B-0075DCA50B6A}" type="datetimeFigureOut">
              <a:rPr lang="es-MX" smtClean="0"/>
              <a:t>19/12/2017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88A6-6F58-42C7-A6C9-97F0C15E81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4958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4636A-89FD-4227-908B-0075DCA50B6A}" type="datetimeFigureOut">
              <a:rPr lang="es-MX" smtClean="0"/>
              <a:t>19/12/2017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D88A6-6F58-42C7-A6C9-97F0C15E81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9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27" y="18593"/>
            <a:ext cx="1697567" cy="692607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5862064"/>
            <a:ext cx="1043608" cy="973952"/>
          </a:xfrm>
          <a:prstGeom prst="rect">
            <a:avLst/>
          </a:prstGeom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06596" y="2236227"/>
            <a:ext cx="8768080" cy="2782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608138" indent="-1608138" algn="just">
              <a:tabLst>
                <a:tab pos="174625" algn="l"/>
              </a:tabLst>
            </a:pPr>
            <a:r>
              <a:rPr lang="es-ES_tradnl" sz="2000" b="1" dirty="0" smtClean="0">
                <a:solidFill>
                  <a:srgbClr val="990033"/>
                </a:solidFill>
                <a:latin typeface="AvenirNext LT Pro Regular" pitchFamily="34" charset="0"/>
                <a:cs typeface="Tahoma" pitchFamily="34" charset="0"/>
              </a:rPr>
              <a:t>PRIMERO.-  </a:t>
            </a:r>
            <a:r>
              <a:rPr lang="es-ES_tradnl" sz="2000" b="1" dirty="0" smtClean="0">
                <a:latin typeface="AvenirNext LT Pro Regular" pitchFamily="34" charset="0"/>
                <a:cs typeface="Tahoma" pitchFamily="34" charset="0"/>
              </a:rPr>
              <a:t>Lista de asistencia y determinación de quórum</a:t>
            </a:r>
          </a:p>
          <a:p>
            <a:pPr marL="1608138" indent="-1608138" algn="just">
              <a:tabLst>
                <a:tab pos="174625" algn="l"/>
              </a:tabLst>
            </a:pPr>
            <a:r>
              <a:rPr lang="es-ES" sz="2000" b="1" dirty="0" smtClean="0">
                <a:latin typeface="AvenirNext LT Pro Regular" pitchFamily="34" charset="0"/>
                <a:cs typeface="Tahoma" pitchFamily="34" charset="0"/>
              </a:rPr>
              <a:t> </a:t>
            </a:r>
          </a:p>
          <a:p>
            <a:pPr marL="1608138" indent="-1608138" algn="just">
              <a:tabLst>
                <a:tab pos="174625" algn="l"/>
              </a:tabLst>
            </a:pPr>
            <a:r>
              <a:rPr lang="es-ES_tradnl" sz="2000" b="1" dirty="0">
                <a:solidFill>
                  <a:srgbClr val="990033"/>
                </a:solidFill>
                <a:latin typeface="AvenirNext LT Pro Regular" pitchFamily="34" charset="0"/>
                <a:cs typeface="Tahoma" pitchFamily="34" charset="0"/>
              </a:rPr>
              <a:t>SEGUNDO</a:t>
            </a:r>
            <a:r>
              <a:rPr lang="es-ES_tradnl" sz="2000" b="1" dirty="0" smtClean="0">
                <a:solidFill>
                  <a:srgbClr val="990033"/>
                </a:solidFill>
                <a:latin typeface="AvenirNext LT Pro Regular" pitchFamily="34" charset="0"/>
                <a:cs typeface="Tahoma" pitchFamily="34" charset="0"/>
              </a:rPr>
              <a:t>.- </a:t>
            </a:r>
            <a:r>
              <a:rPr lang="es-ES_tradnl" sz="2000" b="1" dirty="0" smtClean="0">
                <a:latin typeface="AvenirNext LT Pro Regular" pitchFamily="34" charset="0"/>
                <a:cs typeface="Tahoma" pitchFamily="34" charset="0"/>
              </a:rPr>
              <a:t>Lectura y aprobación del orden del día</a:t>
            </a:r>
          </a:p>
          <a:p>
            <a:pPr marL="1608138" indent="-1608138" algn="just">
              <a:tabLst>
                <a:tab pos="174625" algn="l"/>
              </a:tabLst>
            </a:pPr>
            <a:endParaRPr lang="es-ES" sz="2000" b="1" dirty="0" smtClean="0">
              <a:latin typeface="AvenirNext LT Pro Regular" pitchFamily="34" charset="0"/>
              <a:cs typeface="Tahoma" pitchFamily="34" charset="0"/>
            </a:endParaRPr>
          </a:p>
          <a:p>
            <a:pPr marL="1608138" indent="-1608138" algn="just">
              <a:tabLst>
                <a:tab pos="174625" algn="l"/>
              </a:tabLst>
            </a:pPr>
            <a:r>
              <a:rPr lang="es-ES_tradnl" sz="2000" b="1" dirty="0" smtClean="0">
                <a:solidFill>
                  <a:srgbClr val="990033"/>
                </a:solidFill>
                <a:latin typeface="AvenirNext LT Pro Regular" pitchFamily="34" charset="0"/>
                <a:cs typeface="Tahoma" pitchFamily="34" charset="0"/>
              </a:rPr>
              <a:t>TERCERO.- </a:t>
            </a:r>
            <a:r>
              <a:rPr lang="es-ES_tradnl" sz="2000" b="1" dirty="0" smtClean="0">
                <a:latin typeface="AvenirNext LT Pro Regular" pitchFamily="34" charset="0"/>
                <a:cs typeface="Tahoma" pitchFamily="34" charset="0"/>
              </a:rPr>
              <a:t>Aprobación de punto de acuerdo</a:t>
            </a:r>
          </a:p>
          <a:p>
            <a:pPr marL="1608138" indent="-1608138" algn="just">
              <a:tabLst>
                <a:tab pos="174625" algn="l"/>
              </a:tabLst>
            </a:pPr>
            <a:endParaRPr lang="es-ES_tradnl" sz="2000" b="1" dirty="0">
              <a:latin typeface="AvenirNext LT Pro Regular" pitchFamily="34" charset="0"/>
              <a:cs typeface="Tahoma" pitchFamily="34" charset="0"/>
            </a:endParaRPr>
          </a:p>
          <a:p>
            <a:pPr marL="1524000" indent="-1524000" algn="just" defTabSz="671513">
              <a:tabLst>
                <a:tab pos="174625" algn="l"/>
                <a:tab pos="893763" algn="l"/>
                <a:tab pos="1168400" algn="l"/>
                <a:tab pos="1260475" algn="l"/>
              </a:tabLst>
            </a:pPr>
            <a:r>
              <a:rPr lang="es-ES_tradnl" sz="2000" b="1" dirty="0" smtClean="0">
                <a:solidFill>
                  <a:srgbClr val="990033"/>
                </a:solidFill>
                <a:latin typeface="AvenirNext LT Pro Regular" pitchFamily="34" charset="0"/>
                <a:cs typeface="Tahoma" pitchFamily="34" charset="0"/>
              </a:rPr>
              <a:t>CUARTO.- </a:t>
            </a:r>
            <a:r>
              <a:rPr lang="es-ES_tradnl" sz="2000" b="1" dirty="0" smtClean="0">
                <a:latin typeface="AvenirNext LT Pro Regular" pitchFamily="34" charset="0"/>
                <a:cs typeface="Tahoma" pitchFamily="34" charset="0"/>
              </a:rPr>
              <a:t>Aprobación y firma del acta de la primera Sesión  Extraordinaria 2017</a:t>
            </a:r>
            <a:endParaRPr lang="es-ES_tradnl" sz="2000" b="1" dirty="0" smtClean="0">
              <a:solidFill>
                <a:srgbClr val="990033"/>
              </a:solidFill>
              <a:latin typeface="AvenirNext LT Pro Regular" pitchFamily="34" charset="0"/>
              <a:cs typeface="Tahoma" pitchFamily="34" charset="0"/>
            </a:endParaRPr>
          </a:p>
          <a:p>
            <a:pPr marL="1608138" indent="-1608138" algn="just">
              <a:tabLst>
                <a:tab pos="174625" algn="l"/>
              </a:tabLst>
            </a:pPr>
            <a:endParaRPr lang="es-ES_tradnl" sz="2000" b="1" dirty="0" smtClean="0">
              <a:latin typeface="AvenirNext LT Pro Regular" pitchFamily="34" charset="0"/>
              <a:cs typeface="Tahoma" pitchFamily="34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348832" y="121072"/>
            <a:ext cx="6646168" cy="1581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_tradnl" sz="2000" b="1" dirty="0">
                <a:solidFill>
                  <a:prstClr val="black"/>
                </a:solidFill>
                <a:latin typeface="AvenirNext LT Pro Regular" pitchFamily="34" charset="0"/>
                <a:cs typeface="Arial" pitchFamily="34" charset="0"/>
              </a:rPr>
              <a:t> </a:t>
            </a:r>
            <a:endParaRPr lang="es-ES_tradnl" sz="2000" b="1" dirty="0" smtClean="0">
              <a:solidFill>
                <a:prstClr val="black"/>
              </a:solidFill>
              <a:latin typeface="AvenirNext LT Pro Regular" pitchFamily="34" charset="0"/>
              <a:cs typeface="Arial" pitchFamily="34" charset="0"/>
            </a:endParaRPr>
          </a:p>
          <a:p>
            <a:pPr algn="ctr"/>
            <a:endParaRPr lang="es-ES_tradnl" sz="2000" b="1" dirty="0">
              <a:solidFill>
                <a:prstClr val="black"/>
              </a:solidFill>
              <a:latin typeface="AvenirNext LT Pro Regular" pitchFamily="34" charset="0"/>
              <a:cs typeface="Arial" pitchFamily="34" charset="0"/>
            </a:endParaRPr>
          </a:p>
          <a:p>
            <a:pPr algn="ctr"/>
            <a:r>
              <a:rPr lang="es-ES_tradnl" sz="1600" b="1" dirty="0" smtClean="0">
                <a:solidFill>
                  <a:prstClr val="black"/>
                </a:solidFill>
                <a:latin typeface="AvenirNext LT Pro Regular" pitchFamily="34" charset="0"/>
                <a:cs typeface="Arial" pitchFamily="34" charset="0"/>
              </a:rPr>
              <a:t>COMISIÓN ESTATAL DEL AGUA</a:t>
            </a:r>
          </a:p>
          <a:p>
            <a:pPr algn="ctr"/>
            <a:r>
              <a:rPr lang="es-ES_tradnl" sz="1600" b="1" dirty="0" smtClean="0">
                <a:solidFill>
                  <a:prstClr val="black"/>
                </a:solidFill>
                <a:latin typeface="AvenirNext LT Pro Regular" pitchFamily="34" charset="0"/>
                <a:cs typeface="Arial" pitchFamily="34" charset="0"/>
              </a:rPr>
              <a:t>JUNTA DE GOBIERNO</a:t>
            </a:r>
          </a:p>
          <a:p>
            <a:pPr algn="ctr"/>
            <a:r>
              <a:rPr lang="es-ES_tradnl" sz="1600" b="1" dirty="0" smtClean="0">
                <a:solidFill>
                  <a:prstClr val="black"/>
                </a:solidFill>
                <a:latin typeface="AvenirNext LT Pro Regular" pitchFamily="34" charset="0"/>
                <a:cs typeface="Arial" pitchFamily="34" charset="0"/>
              </a:rPr>
              <a:t>ORDEN </a:t>
            </a:r>
            <a:r>
              <a:rPr lang="es-ES_tradnl" sz="1600" b="1" dirty="0">
                <a:solidFill>
                  <a:prstClr val="black"/>
                </a:solidFill>
                <a:latin typeface="AvenirNext LT Pro Regular" pitchFamily="34" charset="0"/>
                <a:cs typeface="Arial" pitchFamily="34" charset="0"/>
              </a:rPr>
              <a:t>DEL DÍA</a:t>
            </a:r>
          </a:p>
          <a:p>
            <a:pPr algn="ctr"/>
            <a:r>
              <a:rPr lang="es-MX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venirNext LT Pro Regular" pitchFamily="34" charset="0"/>
              </a:rPr>
              <a:t>PRIMERA SESIÓN EXTRAORDINARIA DE 2017</a:t>
            </a:r>
          </a:p>
          <a:p>
            <a:pPr algn="ctr"/>
            <a:r>
              <a:rPr lang="es-MX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venirNext LT Pro Regular" pitchFamily="34" charset="0"/>
              </a:rPr>
              <a:t>Brasilia #2970. </a:t>
            </a:r>
            <a:r>
              <a:rPr lang="es-MX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venirNext LT Pro Regular" pitchFamily="34" charset="0"/>
              </a:rPr>
              <a:t>Colomos</a:t>
            </a:r>
            <a:r>
              <a:rPr lang="es-MX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venirNext LT Pro Regular" pitchFamily="34" charset="0"/>
              </a:rPr>
              <a:t> Providencia. Guadalajara, Jalisco.</a:t>
            </a:r>
          </a:p>
          <a:p>
            <a:pPr algn="ctr"/>
            <a:r>
              <a:rPr lang="es-MX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venirNext LT Pro Regular" pitchFamily="34" charset="0"/>
              </a:rPr>
              <a:t>20 de Diciembre de 2017 11:30 hrs</a:t>
            </a:r>
          </a:p>
          <a:p>
            <a:pPr algn="ctr"/>
            <a:endParaRPr lang="es-MX" sz="2000" b="1" dirty="0">
              <a:solidFill>
                <a:srgbClr val="990033"/>
              </a:solidFill>
              <a:latin typeface="AvenirNext LT Pro Regular" pitchFamily="34" charset="0"/>
            </a:endParaRPr>
          </a:p>
          <a:p>
            <a:pPr algn="ctr"/>
            <a:endParaRPr lang="es-MX" sz="2000" b="1" dirty="0">
              <a:solidFill>
                <a:prstClr val="black"/>
              </a:solidFill>
              <a:latin typeface="AvenirNext LT Pro Regular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65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44</Words>
  <Application>Microsoft Office PowerPoint</Application>
  <PresentationFormat>Presentación en pantalla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AvenirNext LT Pro Regular</vt:lpstr>
      <vt:lpstr>Calibri</vt:lpstr>
      <vt:lpstr>Calibri Light</vt:lpstr>
      <vt:lpstr>Tahoma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Montes Sandoval</dc:creator>
  <cp:lastModifiedBy>Laura Nayerli Pacheco Casillas</cp:lastModifiedBy>
  <cp:revision>1</cp:revision>
  <dcterms:created xsi:type="dcterms:W3CDTF">2017-12-19T20:28:58Z</dcterms:created>
  <dcterms:modified xsi:type="dcterms:W3CDTF">2017-12-19T21:49:43Z</dcterms:modified>
</cp:coreProperties>
</file>